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oppins Bold" charset="1" panose="00000800000000000000"/>
      <p:regular r:id="rId26"/>
    </p:embeddedFont>
    <p:embeddedFont>
      <p:font typeface="Lato" charset="1" panose="020F0502020204030203"/>
      <p:regular r:id="rId27"/>
    </p:embeddedFont>
    <p:embeddedFont>
      <p:font typeface="Poppins" charset="1" panose="00000500000000000000"/>
      <p:regular r:id="rId28"/>
    </p:embeddedFont>
    <p:embeddedFont>
      <p:font typeface="Lato Bold" charset="1" panose="020F05020202040302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7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9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4.png" Type="http://schemas.openxmlformats.org/officeDocument/2006/relationships/image"/><Relationship Id="rId4" Target="../media/image10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Relationship Id="rId8" Target="../media/image9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6160" y="1146048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449331" y="789683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4"/>
                </a:lnTo>
                <a:lnTo>
                  <a:pt x="0" y="8707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8799" y="137954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6160" y="2904389"/>
            <a:ext cx="11411477" cy="2240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0"/>
              </a:lnSpc>
            </a:pPr>
            <a:r>
              <a:rPr lang="en-US" sz="77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PRACTICUM PASSERS: GROUP PROJECT N4.G3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4163" y="1382777"/>
            <a:ext cx="473773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CSI 1430 - Professor John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6160" y="7562818"/>
            <a:ext cx="7762921" cy="169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Present by Nolan Schirripa, Christine Seng, Erick Martinez, Georgia Rushing, Graham Balas 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985" y="3328464"/>
            <a:ext cx="15148103" cy="6232551"/>
            <a:chOff x="0" y="0"/>
            <a:chExt cx="3989624" cy="1641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02" t="0" r="0" b="-14318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37133" y="4169807"/>
            <a:ext cx="10800867" cy="4549865"/>
          </a:xfrm>
          <a:custGeom>
            <a:avLst/>
            <a:gdLst/>
            <a:ahLst/>
            <a:cxnLst/>
            <a:rect r="r" b="b" t="t" l="l"/>
            <a:pathLst>
              <a:path h="4549865" w="10800867">
                <a:moveTo>
                  <a:pt x="0" y="0"/>
                </a:moveTo>
                <a:lnTo>
                  <a:pt x="10800867" y="0"/>
                </a:lnTo>
                <a:lnTo>
                  <a:pt x="10800867" y="4549865"/>
                </a:lnTo>
                <a:lnTo>
                  <a:pt x="0" y="4549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83160" y="800100"/>
            <a:ext cx="9648839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BALL + BLOCK</a:t>
            </a:r>
          </a:p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COLLISIONS (FLAGS)</a:t>
            </a:r>
          </a:p>
        </p:txBody>
      </p:sp>
      <p:sp>
        <p:nvSpPr>
          <p:cNvPr name="Freeform 8" id="8"/>
          <p:cNvSpPr/>
          <p:nvPr/>
        </p:nvSpPr>
        <p:spPr>
          <a:xfrm flipH="false" flipV="true" rot="-1542318">
            <a:off x="12030840" y="-952957"/>
            <a:ext cx="7674102" cy="8201025"/>
          </a:xfrm>
          <a:custGeom>
            <a:avLst/>
            <a:gdLst/>
            <a:ahLst/>
            <a:cxnLst/>
            <a:rect r="r" b="b" t="t" l="l"/>
            <a:pathLst>
              <a:path h="8201025" w="7674102">
                <a:moveTo>
                  <a:pt x="0" y="8201025"/>
                </a:moveTo>
                <a:lnTo>
                  <a:pt x="7674102" y="8201025"/>
                </a:lnTo>
                <a:lnTo>
                  <a:pt x="7674102" y="0"/>
                </a:lnTo>
                <a:lnTo>
                  <a:pt x="0" y="0"/>
                </a:lnTo>
                <a:lnTo>
                  <a:pt x="0" y="8201025"/>
                </a:lnTo>
                <a:close/>
              </a:path>
            </a:pathLst>
          </a:custGeom>
          <a:blipFill>
            <a:blip r:embed="rId4"/>
            <a:stretch>
              <a:fillRect l="0" t="-348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985" y="3328464"/>
            <a:ext cx="15148103" cy="6232551"/>
            <a:chOff x="0" y="0"/>
            <a:chExt cx="3989624" cy="1641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80988" y="4755467"/>
            <a:ext cx="8238096" cy="3378545"/>
          </a:xfrm>
          <a:custGeom>
            <a:avLst/>
            <a:gdLst/>
            <a:ahLst/>
            <a:cxnLst/>
            <a:rect r="r" b="b" t="t" l="l"/>
            <a:pathLst>
              <a:path h="3378545" w="8238096">
                <a:moveTo>
                  <a:pt x="0" y="0"/>
                </a:moveTo>
                <a:lnTo>
                  <a:pt x="8238097" y="0"/>
                </a:lnTo>
                <a:lnTo>
                  <a:pt x="8238097" y="3378545"/>
                </a:lnTo>
                <a:lnTo>
                  <a:pt x="0" y="3378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3160" y="800100"/>
            <a:ext cx="11128703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BALL + BLOCK</a:t>
            </a:r>
          </a:p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COLLISIONS (HITBOXES)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985" y="3328464"/>
            <a:ext cx="15148103" cy="6232551"/>
            <a:chOff x="0" y="0"/>
            <a:chExt cx="3989624" cy="1641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02" t="0" r="0" b="-14318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83160" y="800100"/>
            <a:ext cx="11128703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BALL + BLOCK</a:t>
            </a:r>
          </a:p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COLLISIONS (HITBOXES)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111977" y="3844292"/>
            <a:ext cx="9653633" cy="5200895"/>
          </a:xfrm>
          <a:custGeom>
            <a:avLst/>
            <a:gdLst/>
            <a:ahLst/>
            <a:cxnLst/>
            <a:rect r="r" b="b" t="t" l="l"/>
            <a:pathLst>
              <a:path h="5200895" w="9653633">
                <a:moveTo>
                  <a:pt x="0" y="0"/>
                </a:moveTo>
                <a:lnTo>
                  <a:pt x="9653633" y="0"/>
                </a:lnTo>
                <a:lnTo>
                  <a:pt x="9653633" y="5200894"/>
                </a:lnTo>
                <a:lnTo>
                  <a:pt x="0" y="5200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985" y="3328464"/>
            <a:ext cx="15148103" cy="6232551"/>
            <a:chOff x="0" y="0"/>
            <a:chExt cx="3989624" cy="1641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28373" y="3919211"/>
            <a:ext cx="6143328" cy="5051057"/>
          </a:xfrm>
          <a:custGeom>
            <a:avLst/>
            <a:gdLst/>
            <a:ahLst/>
            <a:cxnLst/>
            <a:rect r="r" b="b" t="t" l="l"/>
            <a:pathLst>
              <a:path h="5051057" w="6143328">
                <a:moveTo>
                  <a:pt x="0" y="0"/>
                </a:moveTo>
                <a:lnTo>
                  <a:pt x="6143327" y="0"/>
                </a:lnTo>
                <a:lnTo>
                  <a:pt x="6143327" y="5051056"/>
                </a:lnTo>
                <a:lnTo>
                  <a:pt x="0" y="5051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375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3160" y="800100"/>
            <a:ext cx="8929495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SCORE +</a:t>
            </a:r>
          </a:p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LEVEL DIFFICULTY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368134">
            <a:off x="-1718599" y="-304445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46436" y="0"/>
            <a:ext cx="8391878" cy="10155623"/>
          </a:xfrm>
          <a:custGeom>
            <a:avLst/>
            <a:gdLst/>
            <a:ahLst/>
            <a:cxnLst/>
            <a:rect r="r" b="b" t="t" l="l"/>
            <a:pathLst>
              <a:path h="10155623" w="8391878">
                <a:moveTo>
                  <a:pt x="0" y="0"/>
                </a:moveTo>
                <a:lnTo>
                  <a:pt x="8391878" y="0"/>
                </a:lnTo>
                <a:lnTo>
                  <a:pt x="8391878" y="10155623"/>
                </a:lnTo>
                <a:lnTo>
                  <a:pt x="0" y="10155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01975" y="3032070"/>
            <a:ext cx="11284050" cy="422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59"/>
              </a:lnSpc>
            </a:pPr>
            <a:r>
              <a:rPr lang="en-US" b="true" sz="14508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ADDITIONAL</a:t>
            </a:r>
          </a:p>
          <a:p>
            <a:pPr algn="ctr">
              <a:lnSpc>
                <a:spcPts val="15959"/>
              </a:lnSpc>
            </a:pPr>
            <a:r>
              <a:rPr lang="en-US" b="true" sz="14508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985" y="3328464"/>
            <a:ext cx="15148103" cy="6232551"/>
            <a:chOff x="0" y="0"/>
            <a:chExt cx="3989624" cy="1641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67746" y="3681050"/>
            <a:ext cx="9275675" cy="5527379"/>
          </a:xfrm>
          <a:custGeom>
            <a:avLst/>
            <a:gdLst/>
            <a:ahLst/>
            <a:cxnLst/>
            <a:rect r="r" b="b" t="t" l="l"/>
            <a:pathLst>
              <a:path h="5527379" w="9275675">
                <a:moveTo>
                  <a:pt x="0" y="0"/>
                </a:moveTo>
                <a:lnTo>
                  <a:pt x="9275675" y="0"/>
                </a:lnTo>
                <a:lnTo>
                  <a:pt x="9275675" y="5527379"/>
                </a:lnTo>
                <a:lnTo>
                  <a:pt x="0" y="5527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3160" y="800100"/>
            <a:ext cx="8929495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TEXT/TTF </a:t>
            </a:r>
          </a:p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(TRUETYPE FONT)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985" y="3328464"/>
            <a:ext cx="15148103" cy="6232551"/>
            <a:chOff x="0" y="0"/>
            <a:chExt cx="3989624" cy="1641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80011" y="3521569"/>
            <a:ext cx="7240051" cy="5846341"/>
          </a:xfrm>
          <a:custGeom>
            <a:avLst/>
            <a:gdLst/>
            <a:ahLst/>
            <a:cxnLst/>
            <a:rect r="r" b="b" t="t" l="l"/>
            <a:pathLst>
              <a:path h="5846341" w="7240051">
                <a:moveTo>
                  <a:pt x="0" y="0"/>
                </a:moveTo>
                <a:lnTo>
                  <a:pt x="7240051" y="0"/>
                </a:lnTo>
                <a:lnTo>
                  <a:pt x="7240051" y="5846341"/>
                </a:lnTo>
                <a:lnTo>
                  <a:pt x="0" y="5846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3160" y="800100"/>
            <a:ext cx="8929495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IMAGES</a:t>
            </a:r>
          </a:p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(SDL IMAGE)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985" y="3328464"/>
            <a:ext cx="15148103" cy="6232551"/>
            <a:chOff x="0" y="0"/>
            <a:chExt cx="3989624" cy="1641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17874" y="5787549"/>
            <a:ext cx="9175885" cy="1625578"/>
          </a:xfrm>
          <a:custGeom>
            <a:avLst/>
            <a:gdLst/>
            <a:ahLst/>
            <a:cxnLst/>
            <a:rect r="r" b="b" t="t" l="l"/>
            <a:pathLst>
              <a:path h="1625578" w="9175885">
                <a:moveTo>
                  <a:pt x="0" y="0"/>
                </a:moveTo>
                <a:lnTo>
                  <a:pt x="9175885" y="0"/>
                </a:lnTo>
                <a:lnTo>
                  <a:pt x="9175885" y="1625578"/>
                </a:lnTo>
                <a:lnTo>
                  <a:pt x="0" y="1625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143" r="-423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3160" y="800100"/>
            <a:ext cx="8929495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SOUNDS</a:t>
            </a:r>
          </a:p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(SDL MIXER)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985" y="3328464"/>
            <a:ext cx="15148103" cy="6232551"/>
            <a:chOff x="0" y="0"/>
            <a:chExt cx="3989624" cy="1641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478185" y="5240012"/>
            <a:ext cx="6868940" cy="2409454"/>
          </a:xfrm>
          <a:custGeom>
            <a:avLst/>
            <a:gdLst/>
            <a:ahLst/>
            <a:cxnLst/>
            <a:rect r="r" b="b" t="t" l="l"/>
            <a:pathLst>
              <a:path h="2409454" w="6868940">
                <a:moveTo>
                  <a:pt x="0" y="0"/>
                </a:moveTo>
                <a:lnTo>
                  <a:pt x="6868940" y="0"/>
                </a:lnTo>
                <a:lnTo>
                  <a:pt x="6868940" y="2409454"/>
                </a:lnTo>
                <a:lnTo>
                  <a:pt x="0" y="2409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302" t="0" r="0" b="-14318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615308"/>
            <a:ext cx="7385205" cy="412661"/>
          </a:xfrm>
          <a:custGeom>
            <a:avLst/>
            <a:gdLst/>
            <a:ahLst/>
            <a:cxnLst/>
            <a:rect r="r" b="b" t="t" l="l"/>
            <a:pathLst>
              <a:path h="412661" w="7385205">
                <a:moveTo>
                  <a:pt x="0" y="0"/>
                </a:moveTo>
                <a:lnTo>
                  <a:pt x="7385205" y="0"/>
                </a:lnTo>
                <a:lnTo>
                  <a:pt x="7385205" y="412661"/>
                </a:lnTo>
                <a:lnTo>
                  <a:pt x="0" y="412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62439" y="4223874"/>
            <a:ext cx="3674812" cy="4441729"/>
          </a:xfrm>
          <a:custGeom>
            <a:avLst/>
            <a:gdLst/>
            <a:ahLst/>
            <a:cxnLst/>
            <a:rect r="r" b="b" t="t" l="l"/>
            <a:pathLst>
              <a:path h="4441729" w="3674812">
                <a:moveTo>
                  <a:pt x="0" y="0"/>
                </a:moveTo>
                <a:lnTo>
                  <a:pt x="3674812" y="0"/>
                </a:lnTo>
                <a:lnTo>
                  <a:pt x="3674812" y="4441730"/>
                </a:lnTo>
                <a:lnTo>
                  <a:pt x="0" y="44417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83160" y="800100"/>
            <a:ext cx="8929495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FPS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368134">
            <a:off x="-1718599" y="-304445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46436" y="0"/>
            <a:ext cx="8391878" cy="10155623"/>
          </a:xfrm>
          <a:custGeom>
            <a:avLst/>
            <a:gdLst/>
            <a:ahLst/>
            <a:cxnLst/>
            <a:rect r="r" b="b" t="t" l="l"/>
            <a:pathLst>
              <a:path h="10155623" w="8391878">
                <a:moveTo>
                  <a:pt x="0" y="0"/>
                </a:moveTo>
                <a:lnTo>
                  <a:pt x="8391878" y="0"/>
                </a:lnTo>
                <a:lnTo>
                  <a:pt x="8391878" y="10155623"/>
                </a:lnTo>
                <a:lnTo>
                  <a:pt x="0" y="10155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08015" y="4041720"/>
            <a:ext cx="11471970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59"/>
              </a:lnSpc>
            </a:pPr>
            <a:r>
              <a:rPr lang="en-US" b="true" sz="14508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4622652" y="162339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46264">
            <a:off x="-3883484" y="-1995496"/>
            <a:ext cx="12061530" cy="8707633"/>
          </a:xfrm>
          <a:custGeom>
            <a:avLst/>
            <a:gdLst/>
            <a:ahLst/>
            <a:cxnLst/>
            <a:rect r="r" b="b" t="t" l="l"/>
            <a:pathLst>
              <a:path h="8707633" w="12061530">
                <a:moveTo>
                  <a:pt x="0" y="0"/>
                </a:moveTo>
                <a:lnTo>
                  <a:pt x="12061531" y="0"/>
                </a:lnTo>
                <a:lnTo>
                  <a:pt x="12061531" y="8707634"/>
                </a:lnTo>
                <a:lnTo>
                  <a:pt x="0" y="8707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967287"/>
            <a:ext cx="2237163" cy="2844397"/>
            <a:chOff x="0" y="0"/>
            <a:chExt cx="1100884" cy="13996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0884" cy="1399697"/>
            </a:xfrm>
            <a:custGeom>
              <a:avLst/>
              <a:gdLst/>
              <a:ahLst/>
              <a:cxnLst/>
              <a:rect r="r" b="b" t="t" l="l"/>
              <a:pathLst>
                <a:path h="1399697" w="1100884">
                  <a:moveTo>
                    <a:pt x="51909" y="0"/>
                  </a:moveTo>
                  <a:lnTo>
                    <a:pt x="1048975" y="0"/>
                  </a:lnTo>
                  <a:cubicBezTo>
                    <a:pt x="1062742" y="0"/>
                    <a:pt x="1075945" y="5469"/>
                    <a:pt x="1085680" y="15204"/>
                  </a:cubicBezTo>
                  <a:cubicBezTo>
                    <a:pt x="1095415" y="24939"/>
                    <a:pt x="1100884" y="38142"/>
                    <a:pt x="1100884" y="51909"/>
                  </a:cubicBezTo>
                  <a:lnTo>
                    <a:pt x="1100884" y="1347788"/>
                  </a:lnTo>
                  <a:cubicBezTo>
                    <a:pt x="1100884" y="1361555"/>
                    <a:pt x="1095415" y="1374758"/>
                    <a:pt x="1085680" y="1384493"/>
                  </a:cubicBezTo>
                  <a:cubicBezTo>
                    <a:pt x="1075945" y="1394228"/>
                    <a:pt x="1062742" y="1399697"/>
                    <a:pt x="1048975" y="1399697"/>
                  </a:cubicBezTo>
                  <a:lnTo>
                    <a:pt x="51909" y="1399697"/>
                  </a:lnTo>
                  <a:cubicBezTo>
                    <a:pt x="23240" y="1399697"/>
                    <a:pt x="0" y="1376456"/>
                    <a:pt x="0" y="1347788"/>
                  </a:cubicBezTo>
                  <a:lnTo>
                    <a:pt x="0" y="51909"/>
                  </a:lnTo>
                  <a:cubicBezTo>
                    <a:pt x="0" y="38142"/>
                    <a:pt x="5469" y="24939"/>
                    <a:pt x="15204" y="15204"/>
                  </a:cubicBezTo>
                  <a:cubicBezTo>
                    <a:pt x="24939" y="5469"/>
                    <a:pt x="38142" y="0"/>
                    <a:pt x="5190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434" r="0" b="-2434"/>
              </a:stretch>
            </a:blipFill>
            <a:ln w="66675" cap="sq">
              <a:solidFill>
                <a:srgbClr val="7A2BE1"/>
              </a:soli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3740012" y="3967287"/>
            <a:ext cx="2237163" cy="2844397"/>
            <a:chOff x="0" y="0"/>
            <a:chExt cx="1100884" cy="13996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0884" cy="1399697"/>
            </a:xfrm>
            <a:custGeom>
              <a:avLst/>
              <a:gdLst/>
              <a:ahLst/>
              <a:cxnLst/>
              <a:rect r="r" b="b" t="t" l="l"/>
              <a:pathLst>
                <a:path h="1399697" w="1100884">
                  <a:moveTo>
                    <a:pt x="51909" y="0"/>
                  </a:moveTo>
                  <a:lnTo>
                    <a:pt x="1048975" y="0"/>
                  </a:lnTo>
                  <a:cubicBezTo>
                    <a:pt x="1062742" y="0"/>
                    <a:pt x="1075945" y="5469"/>
                    <a:pt x="1085680" y="15204"/>
                  </a:cubicBezTo>
                  <a:cubicBezTo>
                    <a:pt x="1095415" y="24939"/>
                    <a:pt x="1100884" y="38142"/>
                    <a:pt x="1100884" y="51909"/>
                  </a:cubicBezTo>
                  <a:lnTo>
                    <a:pt x="1100884" y="1347788"/>
                  </a:lnTo>
                  <a:cubicBezTo>
                    <a:pt x="1100884" y="1361555"/>
                    <a:pt x="1095415" y="1374758"/>
                    <a:pt x="1085680" y="1384493"/>
                  </a:cubicBezTo>
                  <a:cubicBezTo>
                    <a:pt x="1075945" y="1394228"/>
                    <a:pt x="1062742" y="1399697"/>
                    <a:pt x="1048975" y="1399697"/>
                  </a:cubicBezTo>
                  <a:lnTo>
                    <a:pt x="51909" y="1399697"/>
                  </a:lnTo>
                  <a:cubicBezTo>
                    <a:pt x="23240" y="1399697"/>
                    <a:pt x="0" y="1376456"/>
                    <a:pt x="0" y="1347788"/>
                  </a:cubicBezTo>
                  <a:lnTo>
                    <a:pt x="0" y="51909"/>
                  </a:lnTo>
                  <a:cubicBezTo>
                    <a:pt x="0" y="38142"/>
                    <a:pt x="5469" y="24939"/>
                    <a:pt x="15204" y="15204"/>
                  </a:cubicBezTo>
                  <a:cubicBezTo>
                    <a:pt x="24939" y="5469"/>
                    <a:pt x="38142" y="0"/>
                    <a:pt x="5190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434" r="0" b="-2434"/>
              </a:stretch>
            </a:blipFill>
            <a:ln w="66675" cap="sq">
              <a:solidFill>
                <a:srgbClr val="EAA641"/>
              </a:soli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6453425" y="3967287"/>
            <a:ext cx="2237163" cy="2844397"/>
            <a:chOff x="0" y="0"/>
            <a:chExt cx="1100884" cy="13996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0884" cy="1399697"/>
            </a:xfrm>
            <a:custGeom>
              <a:avLst/>
              <a:gdLst/>
              <a:ahLst/>
              <a:cxnLst/>
              <a:rect r="r" b="b" t="t" l="l"/>
              <a:pathLst>
                <a:path h="1399697" w="1100884">
                  <a:moveTo>
                    <a:pt x="51909" y="0"/>
                  </a:moveTo>
                  <a:lnTo>
                    <a:pt x="1048975" y="0"/>
                  </a:lnTo>
                  <a:cubicBezTo>
                    <a:pt x="1062742" y="0"/>
                    <a:pt x="1075945" y="5469"/>
                    <a:pt x="1085680" y="15204"/>
                  </a:cubicBezTo>
                  <a:cubicBezTo>
                    <a:pt x="1095415" y="24939"/>
                    <a:pt x="1100884" y="38142"/>
                    <a:pt x="1100884" y="51909"/>
                  </a:cubicBezTo>
                  <a:lnTo>
                    <a:pt x="1100884" y="1347788"/>
                  </a:lnTo>
                  <a:cubicBezTo>
                    <a:pt x="1100884" y="1361555"/>
                    <a:pt x="1095415" y="1374758"/>
                    <a:pt x="1085680" y="1384493"/>
                  </a:cubicBezTo>
                  <a:cubicBezTo>
                    <a:pt x="1075945" y="1394228"/>
                    <a:pt x="1062742" y="1399697"/>
                    <a:pt x="1048975" y="1399697"/>
                  </a:cubicBezTo>
                  <a:lnTo>
                    <a:pt x="51909" y="1399697"/>
                  </a:lnTo>
                  <a:cubicBezTo>
                    <a:pt x="23240" y="1399697"/>
                    <a:pt x="0" y="1376456"/>
                    <a:pt x="0" y="1347788"/>
                  </a:cubicBezTo>
                  <a:lnTo>
                    <a:pt x="0" y="51909"/>
                  </a:lnTo>
                  <a:cubicBezTo>
                    <a:pt x="0" y="38142"/>
                    <a:pt x="5469" y="24939"/>
                    <a:pt x="15204" y="15204"/>
                  </a:cubicBezTo>
                  <a:cubicBezTo>
                    <a:pt x="24939" y="5469"/>
                    <a:pt x="38142" y="0"/>
                    <a:pt x="51909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434" r="0" b="-2434"/>
              </a:stretch>
            </a:blipFill>
            <a:ln w="66675" cap="sq">
              <a:solidFill>
                <a:srgbClr val="61D596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9166838" y="3967287"/>
            <a:ext cx="2237163" cy="2844397"/>
            <a:chOff x="0" y="0"/>
            <a:chExt cx="1100884" cy="13996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00884" cy="1399697"/>
            </a:xfrm>
            <a:custGeom>
              <a:avLst/>
              <a:gdLst/>
              <a:ahLst/>
              <a:cxnLst/>
              <a:rect r="r" b="b" t="t" l="l"/>
              <a:pathLst>
                <a:path h="1399697" w="1100884">
                  <a:moveTo>
                    <a:pt x="51909" y="0"/>
                  </a:moveTo>
                  <a:lnTo>
                    <a:pt x="1048975" y="0"/>
                  </a:lnTo>
                  <a:cubicBezTo>
                    <a:pt x="1062742" y="0"/>
                    <a:pt x="1075945" y="5469"/>
                    <a:pt x="1085680" y="15204"/>
                  </a:cubicBezTo>
                  <a:cubicBezTo>
                    <a:pt x="1095415" y="24939"/>
                    <a:pt x="1100884" y="38142"/>
                    <a:pt x="1100884" y="51909"/>
                  </a:cubicBezTo>
                  <a:lnTo>
                    <a:pt x="1100884" y="1347788"/>
                  </a:lnTo>
                  <a:cubicBezTo>
                    <a:pt x="1100884" y="1361555"/>
                    <a:pt x="1095415" y="1374758"/>
                    <a:pt x="1085680" y="1384493"/>
                  </a:cubicBezTo>
                  <a:cubicBezTo>
                    <a:pt x="1075945" y="1394228"/>
                    <a:pt x="1062742" y="1399697"/>
                    <a:pt x="1048975" y="1399697"/>
                  </a:cubicBezTo>
                  <a:lnTo>
                    <a:pt x="51909" y="1399697"/>
                  </a:lnTo>
                  <a:cubicBezTo>
                    <a:pt x="23240" y="1399697"/>
                    <a:pt x="0" y="1376456"/>
                    <a:pt x="0" y="1347788"/>
                  </a:cubicBezTo>
                  <a:lnTo>
                    <a:pt x="0" y="51909"/>
                  </a:lnTo>
                  <a:cubicBezTo>
                    <a:pt x="0" y="38142"/>
                    <a:pt x="5469" y="24939"/>
                    <a:pt x="15204" y="15204"/>
                  </a:cubicBezTo>
                  <a:cubicBezTo>
                    <a:pt x="24939" y="5469"/>
                    <a:pt x="38142" y="0"/>
                    <a:pt x="51909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434" r="0" b="-2434"/>
              </a:stretch>
            </a:blipFill>
            <a:ln w="66675" cap="sq">
              <a:solidFill>
                <a:srgbClr val="82AFE6"/>
              </a:solidFill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1880251" y="3967287"/>
            <a:ext cx="2237163" cy="2844397"/>
            <a:chOff x="0" y="0"/>
            <a:chExt cx="1100884" cy="13996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0884" cy="1399697"/>
            </a:xfrm>
            <a:custGeom>
              <a:avLst/>
              <a:gdLst/>
              <a:ahLst/>
              <a:cxnLst/>
              <a:rect r="r" b="b" t="t" l="l"/>
              <a:pathLst>
                <a:path h="1399697" w="1100884">
                  <a:moveTo>
                    <a:pt x="51909" y="0"/>
                  </a:moveTo>
                  <a:lnTo>
                    <a:pt x="1048975" y="0"/>
                  </a:lnTo>
                  <a:cubicBezTo>
                    <a:pt x="1062742" y="0"/>
                    <a:pt x="1075945" y="5469"/>
                    <a:pt x="1085680" y="15204"/>
                  </a:cubicBezTo>
                  <a:cubicBezTo>
                    <a:pt x="1095415" y="24939"/>
                    <a:pt x="1100884" y="38142"/>
                    <a:pt x="1100884" y="51909"/>
                  </a:cubicBezTo>
                  <a:lnTo>
                    <a:pt x="1100884" y="1347788"/>
                  </a:lnTo>
                  <a:cubicBezTo>
                    <a:pt x="1100884" y="1361555"/>
                    <a:pt x="1095415" y="1374758"/>
                    <a:pt x="1085680" y="1384493"/>
                  </a:cubicBezTo>
                  <a:cubicBezTo>
                    <a:pt x="1075945" y="1394228"/>
                    <a:pt x="1062742" y="1399697"/>
                    <a:pt x="1048975" y="1399697"/>
                  </a:cubicBezTo>
                  <a:lnTo>
                    <a:pt x="51909" y="1399697"/>
                  </a:lnTo>
                  <a:cubicBezTo>
                    <a:pt x="23240" y="1399697"/>
                    <a:pt x="0" y="1376456"/>
                    <a:pt x="0" y="1347788"/>
                  </a:cubicBezTo>
                  <a:lnTo>
                    <a:pt x="0" y="51909"/>
                  </a:lnTo>
                  <a:cubicBezTo>
                    <a:pt x="0" y="38142"/>
                    <a:pt x="5469" y="24939"/>
                    <a:pt x="15204" y="15204"/>
                  </a:cubicBezTo>
                  <a:cubicBezTo>
                    <a:pt x="24939" y="5469"/>
                    <a:pt x="38142" y="0"/>
                    <a:pt x="51909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2434" r="0" b="-2434"/>
              </a:stretch>
            </a:blipFill>
            <a:ln w="66675" cap="sq">
              <a:solidFill>
                <a:srgbClr val="FFB8C9"/>
              </a:solidFill>
              <a:prstDash val="solid"/>
              <a:miter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8085324"/>
            <a:ext cx="286708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Block Master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181323"/>
            <a:ext cx="2237163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NOLAN SCHIRRIPA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028700"/>
            <a:ext cx="4474326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MEET THE TEAM!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40012" y="8085324"/>
            <a:ext cx="286708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Text Savant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40012" y="7181323"/>
            <a:ext cx="1892632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GEORGIA RUSHING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453425" y="8085324"/>
            <a:ext cx="286708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Jedi (Force Expert)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53425" y="7181323"/>
            <a:ext cx="2237163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CHRISTINE SENG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66838" y="8085324"/>
            <a:ext cx="286708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Stage Sage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66838" y="7181323"/>
            <a:ext cx="2237163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ERICK MARTINEZ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80251" y="8085324"/>
            <a:ext cx="286708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Janitor (Code Cleanup)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80251" y="7181323"/>
            <a:ext cx="2237163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GRAHAM BALAS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2100837">
            <a:off x="8982673" y="428119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8665" y="3625794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669" y="882426"/>
            <a:ext cx="453537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Practicum Passers N4.G3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8665" y="5829354"/>
            <a:ext cx="11411477" cy="83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368134">
            <a:off x="-1718599" y="-304445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46436" y="0"/>
            <a:ext cx="8391878" cy="10155623"/>
          </a:xfrm>
          <a:custGeom>
            <a:avLst/>
            <a:gdLst/>
            <a:ahLst/>
            <a:cxnLst/>
            <a:rect r="r" b="b" t="t" l="l"/>
            <a:pathLst>
              <a:path h="10155623" w="8391878">
                <a:moveTo>
                  <a:pt x="0" y="0"/>
                </a:moveTo>
                <a:lnTo>
                  <a:pt x="8391878" y="0"/>
                </a:lnTo>
                <a:lnTo>
                  <a:pt x="8391878" y="10155623"/>
                </a:lnTo>
                <a:lnTo>
                  <a:pt x="0" y="10155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02956" y="3032070"/>
            <a:ext cx="9082088" cy="422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59"/>
              </a:lnSpc>
            </a:pPr>
            <a:r>
              <a:rPr lang="en-US" b="true" sz="14508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CORE</a:t>
            </a:r>
          </a:p>
          <a:p>
            <a:pPr algn="ctr">
              <a:lnSpc>
                <a:spcPts val="15959"/>
              </a:lnSpc>
            </a:pPr>
            <a:r>
              <a:rPr lang="en-US" b="true" sz="14508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985" y="3328464"/>
            <a:ext cx="15148103" cy="6232551"/>
            <a:chOff x="0" y="0"/>
            <a:chExt cx="3989624" cy="1641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22738" y="3484453"/>
            <a:ext cx="7664172" cy="5920573"/>
          </a:xfrm>
          <a:custGeom>
            <a:avLst/>
            <a:gdLst/>
            <a:ahLst/>
            <a:cxnLst/>
            <a:rect r="r" b="b" t="t" l="l"/>
            <a:pathLst>
              <a:path h="5920573" w="7664172">
                <a:moveTo>
                  <a:pt x="0" y="0"/>
                </a:moveTo>
                <a:lnTo>
                  <a:pt x="7664171" y="0"/>
                </a:lnTo>
                <a:lnTo>
                  <a:pt x="7664171" y="5920573"/>
                </a:lnTo>
                <a:lnTo>
                  <a:pt x="0" y="5920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3160" y="800100"/>
            <a:ext cx="8929495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DRAWING </a:t>
            </a:r>
          </a:p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SHAPES (SQUARE)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985" y="3328464"/>
            <a:ext cx="15148103" cy="6232551"/>
            <a:chOff x="0" y="0"/>
            <a:chExt cx="3989624" cy="1641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59585" y="3661672"/>
            <a:ext cx="5080903" cy="5566134"/>
          </a:xfrm>
          <a:custGeom>
            <a:avLst/>
            <a:gdLst/>
            <a:ahLst/>
            <a:cxnLst/>
            <a:rect r="r" b="b" t="t" l="l"/>
            <a:pathLst>
              <a:path h="5566134" w="5080903">
                <a:moveTo>
                  <a:pt x="0" y="0"/>
                </a:moveTo>
                <a:lnTo>
                  <a:pt x="5080903" y="0"/>
                </a:lnTo>
                <a:lnTo>
                  <a:pt x="5080903" y="5566134"/>
                </a:lnTo>
                <a:lnTo>
                  <a:pt x="0" y="5566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56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3160" y="800100"/>
            <a:ext cx="9648839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DRAWING </a:t>
            </a:r>
          </a:p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SHAPES (TRIANGLE)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985" y="3328464"/>
            <a:ext cx="15148103" cy="6232551"/>
            <a:chOff x="0" y="0"/>
            <a:chExt cx="3989624" cy="1641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76856" y="4641034"/>
            <a:ext cx="8046360" cy="3607411"/>
          </a:xfrm>
          <a:custGeom>
            <a:avLst/>
            <a:gdLst/>
            <a:ahLst/>
            <a:cxnLst/>
            <a:rect r="r" b="b" t="t" l="l"/>
            <a:pathLst>
              <a:path h="3607411" w="8046360">
                <a:moveTo>
                  <a:pt x="0" y="0"/>
                </a:moveTo>
                <a:lnTo>
                  <a:pt x="8046361" y="0"/>
                </a:lnTo>
                <a:lnTo>
                  <a:pt x="8046361" y="3607411"/>
                </a:lnTo>
                <a:lnTo>
                  <a:pt x="0" y="3607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3160" y="800100"/>
            <a:ext cx="8929495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RANDOM BLOCK</a:t>
            </a:r>
          </a:p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LOCATIONS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985" y="3328464"/>
            <a:ext cx="15148103" cy="6232551"/>
            <a:chOff x="0" y="0"/>
            <a:chExt cx="3989624" cy="1641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21011" y="3648680"/>
            <a:ext cx="7358051" cy="5592119"/>
          </a:xfrm>
          <a:custGeom>
            <a:avLst/>
            <a:gdLst/>
            <a:ahLst/>
            <a:cxnLst/>
            <a:rect r="r" b="b" t="t" l="l"/>
            <a:pathLst>
              <a:path h="5592119" w="7358051">
                <a:moveTo>
                  <a:pt x="0" y="0"/>
                </a:moveTo>
                <a:lnTo>
                  <a:pt x="7358051" y="0"/>
                </a:lnTo>
                <a:lnTo>
                  <a:pt x="7358051" y="5592119"/>
                </a:lnTo>
                <a:lnTo>
                  <a:pt x="0" y="55921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3160" y="800100"/>
            <a:ext cx="8929495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DRAWING </a:t>
            </a:r>
          </a:p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LEVELS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985" y="3328464"/>
            <a:ext cx="15148103" cy="6232551"/>
            <a:chOff x="0" y="0"/>
            <a:chExt cx="3989624" cy="1641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62865" y="3987145"/>
            <a:ext cx="11074343" cy="4915188"/>
          </a:xfrm>
          <a:custGeom>
            <a:avLst/>
            <a:gdLst/>
            <a:ahLst/>
            <a:cxnLst/>
            <a:rect r="r" b="b" t="t" l="l"/>
            <a:pathLst>
              <a:path h="4915188" w="11074343">
                <a:moveTo>
                  <a:pt x="0" y="0"/>
                </a:moveTo>
                <a:lnTo>
                  <a:pt x="11074343" y="0"/>
                </a:lnTo>
                <a:lnTo>
                  <a:pt x="11074343" y="4915188"/>
                </a:lnTo>
                <a:lnTo>
                  <a:pt x="0" y="4915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302" t="0" r="0" b="-14318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3160" y="800100"/>
            <a:ext cx="8929495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BALL PHYSICS (FALLING)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985" y="3328464"/>
            <a:ext cx="15148103" cy="6232551"/>
            <a:chOff x="0" y="0"/>
            <a:chExt cx="3989624" cy="1641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89624" cy="1641495"/>
            </a:xfrm>
            <a:custGeom>
              <a:avLst/>
              <a:gdLst/>
              <a:ahLst/>
              <a:cxnLst/>
              <a:rect r="r" b="b" t="t" l="l"/>
              <a:pathLst>
                <a:path h="1641495" w="3989624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1F1F1F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-1542318">
            <a:off x="12037037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147874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19292" y="3542310"/>
            <a:ext cx="6338792" cy="5804859"/>
          </a:xfrm>
          <a:custGeom>
            <a:avLst/>
            <a:gdLst/>
            <a:ahLst/>
            <a:cxnLst/>
            <a:rect r="r" b="b" t="t" l="l"/>
            <a:pathLst>
              <a:path h="5804859" w="6338792">
                <a:moveTo>
                  <a:pt x="0" y="0"/>
                </a:moveTo>
                <a:lnTo>
                  <a:pt x="6338792" y="0"/>
                </a:lnTo>
                <a:lnTo>
                  <a:pt x="6338792" y="5804859"/>
                </a:lnTo>
                <a:lnTo>
                  <a:pt x="0" y="5804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5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3160" y="800100"/>
            <a:ext cx="8929495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72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BALL PHYSICS (BOUNCING)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DAGYiCWj2oA</dc:identifier>
  <dcterms:modified xsi:type="dcterms:W3CDTF">2011-08-01T06:04:30Z</dcterms:modified>
  <cp:revision>1</cp:revision>
  <dc:title>CSI 1430 Group Project N4.G3</dc:title>
</cp:coreProperties>
</file>